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Fraunces Extra Bold"/>
      <p:regular r:id="rId15"/>
    </p:embeddedFont>
    <p:embeddedFont>
      <p:font typeface="Fraunces Extra Bold"/>
      <p:regular r:id="rId16"/>
    </p:embeddedFont>
    <p:embeddedFont>
      <p:font typeface="Nobile"/>
      <p:regular r:id="rId17"/>
    </p:embeddedFont>
    <p:embeddedFont>
      <p:font typeface="Nobile"/>
      <p:regular r:id="rId18"/>
    </p:embeddedFont>
    <p:embeddedFont>
      <p:font typeface="Nobile"/>
      <p:regular r:id="rId19"/>
    </p:embeddedFont>
    <p:embeddedFont>
      <p:font typeface="Nobile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Revolutionising Legal Tech with AI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Welcome to our presentation on how our AI-powered platform is transforming the legal industry. We'll explore our core functionalities, market impact, and future vision.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484019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4D8CD4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12733" y="5616654"/>
            <a:ext cx="125016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38383C"/>
                </a:solidFill>
                <a:latin typeface="Nobile Medium" pitchFamily="34" charset="0"/>
                <a:ea typeface="Nobile Medium" pitchFamily="34" charset="-122"/>
                <a:cs typeface="Nobile Medium" pitchFamily="34" charset="-120"/>
              </a:rPr>
              <a:t>SC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270040" y="5467112"/>
            <a:ext cx="330160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obile Bold" pitchFamily="34" charset="0"/>
                <a:ea typeface="Nobile Bold" pitchFamily="34" charset="-122"/>
                <a:cs typeface="Nobile Bold" pitchFamily="34" charset="-120"/>
              </a:rPr>
              <a:t>by Sarthak Chaudhary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475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Core Functionality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096453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6365260" y="213895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1743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Client Portal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26647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Secure access for clients to case information and documents.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3481268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9" name="Text 6"/>
          <p:cNvSpPr/>
          <p:nvPr/>
        </p:nvSpPr>
        <p:spPr>
          <a:xfrm>
            <a:off x="6365260" y="352377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017306" y="3559135"/>
            <a:ext cx="34353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Document Management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017306" y="404955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Organise millions of legal documents efficiently.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486608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3" name="Text 10"/>
          <p:cNvSpPr/>
          <p:nvPr/>
        </p:nvSpPr>
        <p:spPr>
          <a:xfrm>
            <a:off x="6365260" y="490859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4943951"/>
            <a:ext cx="30796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NLP Semantic Search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43437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Find relevant files based on context and user intent.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280190" y="6250900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7" name="Text 14"/>
          <p:cNvSpPr/>
          <p:nvPr/>
        </p:nvSpPr>
        <p:spPr>
          <a:xfrm>
            <a:off x="6365260" y="629340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017306" y="6328767"/>
            <a:ext cx="32142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Contract Management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017306" y="681918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Handle half a million contracts with ease.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19375"/>
            <a:ext cx="79659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Addressing Key Pain Points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95130"/>
            <a:ext cx="34492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Streamlined Operations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Automate routine tasks, reducing manual effort.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Improve workflow efficiency for legal professionals.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895130"/>
            <a:ext cx="294774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Enhanced Efficiency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Quickly access information with advanced search.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Minimise time spent on administrative duties.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89687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Comprehensive Legal Database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6379607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1M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256591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Country-wise Laws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Extensive database covering laws globally.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456884" y="5171003"/>
            <a:ext cx="6379726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0.5M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9229130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Regulations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456884" y="6693218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Includes half a million regulatory documents.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4392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Our Unique Selling Proposition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60164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452104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AI-Powered Insights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5296853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Leverage AI for deeper legal analysis.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3493" y="3601641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93493" y="4452104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Robust Security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893493" y="4942523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Ensure data protection and compliance.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06795" y="3601641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06795" y="4452104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Global Coverage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06795" y="5296853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Access laws and regulations worldwide.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8553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Product Development Roadmap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35341" y="3143250"/>
            <a:ext cx="30480" cy="370082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5" name="Shape 2"/>
          <p:cNvSpPr/>
          <p:nvPr/>
        </p:nvSpPr>
        <p:spPr>
          <a:xfrm>
            <a:off x="6760012" y="3383161"/>
            <a:ext cx="680442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6" name="Shape 3"/>
          <p:cNvSpPr/>
          <p:nvPr/>
        </p:nvSpPr>
        <p:spPr>
          <a:xfrm>
            <a:off x="6280190" y="3143250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7" name="Text 4"/>
          <p:cNvSpPr/>
          <p:nvPr/>
        </p:nvSpPr>
        <p:spPr>
          <a:xfrm>
            <a:off x="6365260" y="318575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669411" y="3221117"/>
            <a:ext cx="30360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Phase 1: Core Launch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69411" y="3711535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Initial platform release with key features.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760012" y="4767977"/>
            <a:ext cx="680442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11" name="Shape 8"/>
          <p:cNvSpPr/>
          <p:nvPr/>
        </p:nvSpPr>
        <p:spPr>
          <a:xfrm>
            <a:off x="6280190" y="452806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2" name="Text 9"/>
          <p:cNvSpPr/>
          <p:nvPr/>
        </p:nvSpPr>
        <p:spPr>
          <a:xfrm>
            <a:off x="6365260" y="457057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669411" y="4605933"/>
            <a:ext cx="39432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Phase 2: Feature Expansion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669411" y="5096351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Introduce advanced AI capabilities and integrations.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760012" y="6152793"/>
            <a:ext cx="680442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16" name="Shape 13"/>
          <p:cNvSpPr/>
          <p:nvPr/>
        </p:nvSpPr>
        <p:spPr>
          <a:xfrm>
            <a:off x="6280190" y="5912882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7" name="Text 14"/>
          <p:cNvSpPr/>
          <p:nvPr/>
        </p:nvSpPr>
        <p:spPr>
          <a:xfrm>
            <a:off x="6365260" y="595538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669411" y="5990749"/>
            <a:ext cx="33249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Phase 3: Global Rollout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669411" y="6481167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Expand market reach and language support.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450" y="434102"/>
            <a:ext cx="5435441" cy="493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Market Impact and Growth</a:t>
            </a:r>
            <a:endParaRPr lang="en-US" sz="3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2450" y="1243013"/>
            <a:ext cx="13525500" cy="757428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52450" y="8994815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market share has grown significantly, demonstrating strong adoption. We project continued expansion in the coming years.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80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Future Vision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54698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 aim to be the leading AI legal tech platform globally. Our focus is on continuous innovation and client success.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527941"/>
            <a:ext cx="3664744" cy="1669852"/>
          </a:xfrm>
          <a:prstGeom prst="roundRect">
            <a:avLst>
              <a:gd name="adj" fmla="val 12225"/>
            </a:avLst>
          </a:prstGeom>
          <a:solidFill>
            <a:srgbClr val="E8F3E8"/>
          </a:solidFill>
          <a:ln/>
        </p:spPr>
      </p:sp>
      <p:sp>
        <p:nvSpPr>
          <p:cNvPr id="6" name="Text 3"/>
          <p:cNvSpPr/>
          <p:nvPr/>
        </p:nvSpPr>
        <p:spPr>
          <a:xfrm>
            <a:off x="6507004" y="37547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AI Integration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07004" y="4245173"/>
            <a:ext cx="3211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Deeper AI capabilities for predictive analytics.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748" y="3527941"/>
            <a:ext cx="3664863" cy="1669852"/>
          </a:xfrm>
          <a:prstGeom prst="roundRect">
            <a:avLst>
              <a:gd name="adj" fmla="val 12225"/>
            </a:avLst>
          </a:prstGeom>
          <a:solidFill>
            <a:srgbClr val="E8F3E8"/>
          </a:solidFill>
          <a:ln/>
        </p:spPr>
      </p:sp>
      <p:sp>
        <p:nvSpPr>
          <p:cNvPr id="9" name="Text 6"/>
          <p:cNvSpPr/>
          <p:nvPr/>
        </p:nvSpPr>
        <p:spPr>
          <a:xfrm>
            <a:off x="10398562" y="37547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Global Expansion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98562" y="4245173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Reach new markets and legal jurisdictions.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0190" y="5424607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sp>
        <p:nvSpPr>
          <p:cNvPr id="12" name="Text 9"/>
          <p:cNvSpPr/>
          <p:nvPr/>
        </p:nvSpPr>
        <p:spPr>
          <a:xfrm>
            <a:off x="6507004" y="56514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User Experience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6507004" y="6141839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Enhance platform usability and accessibility.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2025-06-13T18:30:07Z</dcterms:created>
  <dcterms:modified xsi:type="dcterms:W3CDTF">2025-06-13T18:30:07Z</dcterms:modified>
</cp:coreProperties>
</file>